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4"/>
    <p:restoredTop sz="94631"/>
  </p:normalViewPr>
  <p:slideViewPr>
    <p:cSldViewPr snapToGrid="0" snapToObjects="1">
      <p:cViewPr varScale="1">
        <p:scale>
          <a:sx n="76" d="100"/>
          <a:sy n="76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6CAA-6011-3140-816E-E0947A067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F9FBA-87BB-3A41-BD4E-4E9B7AFBA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B5B38-02AE-9C44-94A1-7FEDAF42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F464-92A5-2447-9B7F-E2425FEB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662B-2DC5-4D4B-8B4A-61D74A7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E09-E4A6-1147-9E9D-CDCAF39F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1166B-FA17-964C-A61C-3D596D9B6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AF3B-2066-A64C-800D-798BBAB4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7F66-AD37-9F4C-8C57-4ACF6377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AB09-E525-134E-97AB-59D44537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B053B-3C18-C34D-8EE4-34BFAE048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29A8F-E11A-8D4A-84F3-55077D83D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DCEA-E538-FA4E-A9A5-A0402B85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73B8-7314-3747-AEF5-1DD44DAE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966D-15B8-9644-BB1B-DFAFFDA8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22C6-72D3-FE49-A497-2D1DBA8C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15C6-4C16-E347-BDE7-5926A20E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6C60-B9C0-524A-97F8-29C11FFD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AF930-68B2-C141-865C-FF39D32B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1DE0B-16CF-A74C-AC3D-D6E8D7A7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7006-8742-2B43-90BB-FCB01D8D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7B2B-D7A1-2941-9A17-0D674891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A579-08C0-D84E-A5DF-BE85D81A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39E4-7D51-8B44-BC56-8089791B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8554-E291-7A49-BFFF-0238406D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4BD2-1EF3-6D41-922B-E95F5BAF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900B-ECD8-0347-B898-41CCF4812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F8889-F6B4-7C46-8513-D0BF852C4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F42EF-2E22-2546-A8D5-903F5637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A4E2-2D71-D747-8DDC-C06A4D67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AEB2F-3E5A-4A47-9B95-EDDA6CB2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B3CB-4099-FE42-A2DB-6FAD3285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D85D-0F47-A043-9FBB-AD8CE605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98FD5-6076-904A-8006-3E282EBF2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EF34D-90D3-264B-9216-61378C58A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2CCDA-00FD-FD4F-890F-311A84468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6596E-6749-8D47-89C7-2589159D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1A0BB-458D-A646-AAEE-D54F314D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7B7F43-4B4D-C942-A8B2-F4042CCE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407A-7751-E246-B448-E20F9FAB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940FC-D6B7-5048-8019-C75802C2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87457-FF16-B84C-9C8D-3C0FFD5C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B5F0-B60C-F248-BC27-6055252F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6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991FB-8116-0840-BC39-24A4F678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F53BF-2B70-C04F-BBE3-2EFFD946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BF1A-1E6A-C04E-BA54-0ACC5267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F1AC-72E9-684D-A840-344077A1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ECE9-B758-6742-BA4B-56C89D68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E28CD-A5EF-6442-94EF-89B35F4E1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AE1DC-4697-2A4D-ACEA-DA850646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5E4D5-5790-BD42-AD8A-F57BC2C8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CAC0-065F-D74F-BA26-B79CA6C0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5BD4-5511-904C-B23C-440FB784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89AFA-9E86-C642-ACAA-755DA8846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008A6-CC04-474D-B068-45B454386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B7A80-14BD-5C4E-B31B-02132168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B90D8-E511-7C44-B107-C1447258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A3D73-3FD5-E84C-9A8A-48369507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FB9F9-D3A8-F047-8C43-0C9056A0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73E6B-DBBB-4D4F-813B-DCCF0D04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B81A-3F24-7C4E-9F44-7ABF185E7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141E-7423-C143-A521-3C23F67601A6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E2F9E-F8ED-2A41-B915-6F0D0DA2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4E2B6-304B-4043-958B-DCF507A33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98DA-3406-944B-B5E3-D4A63F99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C0F43-4A6E-E145-A79B-54019ADBD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50" y="636046"/>
            <a:ext cx="9167660" cy="6039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DE51E9-22C5-D34E-8EF3-1D0CF0F3D97C}"/>
              </a:ext>
            </a:extLst>
          </p:cNvPr>
          <p:cNvSpPr txBox="1"/>
          <p:nvPr/>
        </p:nvSpPr>
        <p:spPr>
          <a:xfrm>
            <a:off x="237995" y="112734"/>
            <a:ext cx="3983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latin typeface="Helvetica" pitchFamily="2" charset="0"/>
              </a:rPr>
              <a:t>swirlstats.com</a:t>
            </a:r>
            <a:endParaRPr lang="en-US" sz="42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8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A97F8-D33A-6148-9C84-4A4BC1E537C2}"/>
              </a:ext>
            </a:extLst>
          </p:cNvPr>
          <p:cNvSpPr txBox="1">
            <a:spLocks/>
          </p:cNvSpPr>
          <p:nvPr/>
        </p:nvSpPr>
        <p:spPr>
          <a:xfrm>
            <a:off x="0" y="614711"/>
            <a:ext cx="6663848" cy="571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install.packages(</a:t>
            </a:r>
            <a:r>
              <a:rPr lang="de-DE" sz="32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de-DE" sz="32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swirl</a:t>
            </a:r>
            <a:r>
              <a:rPr lang="de-DE" sz="32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4B88F5-A782-0A4F-B245-F652C06C5CC6}"/>
              </a:ext>
            </a:extLst>
          </p:cNvPr>
          <p:cNvSpPr txBox="1">
            <a:spLocks/>
          </p:cNvSpPr>
          <p:nvPr/>
        </p:nvSpPr>
        <p:spPr>
          <a:xfrm>
            <a:off x="0" y="1568776"/>
            <a:ext cx="3883068" cy="571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library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32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swirl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1291AF-09EE-944F-96A1-C34616347A70}"/>
              </a:ext>
            </a:extLst>
          </p:cNvPr>
          <p:cNvSpPr txBox="1">
            <a:spLocks/>
          </p:cNvSpPr>
          <p:nvPr/>
        </p:nvSpPr>
        <p:spPr>
          <a:xfrm>
            <a:off x="0" y="2522841"/>
            <a:ext cx="2279737" cy="571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swirl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0F78D5-E055-4A42-89BE-7895BB8C41B0}"/>
              </a:ext>
            </a:extLst>
          </p:cNvPr>
          <p:cNvSpPr txBox="1">
            <a:spLocks/>
          </p:cNvSpPr>
          <p:nvPr/>
        </p:nvSpPr>
        <p:spPr>
          <a:xfrm>
            <a:off x="0" y="3364173"/>
            <a:ext cx="9983244" cy="32370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| Welcome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swirl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!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Please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sign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in.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endParaRPr lang="de-DE" sz="3200" b="1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you've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been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here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before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use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same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name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as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you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did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then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you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are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call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yourself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something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unique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de-DE" sz="3200" b="1" dirty="0">
              <a:solidFill>
                <a:srgbClr val="99195E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What</a:t>
            </a:r>
            <a:r>
              <a:rPr lang="de-DE" sz="32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shall</a:t>
            </a:r>
            <a:r>
              <a:rPr lang="de-DE" sz="32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I </a:t>
            </a:r>
            <a:r>
              <a:rPr lang="de-DE" sz="32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call</a:t>
            </a:r>
            <a:r>
              <a:rPr lang="de-DE" sz="32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you</a:t>
            </a:r>
            <a:r>
              <a:rPr lang="de-DE" sz="32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?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Bodo </a:t>
            </a: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1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A97F8-D33A-6148-9C84-4A4BC1E537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312400" cy="7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1: Basic Building Blocks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2: Workspace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Files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3: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Sequences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of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Numbers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4: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Vectors</a:t>
            </a:r>
            <a:endParaRPr lang="de-DE" sz="3200" b="1" dirty="0">
              <a:solidFill>
                <a:srgbClr val="99195E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5: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Missing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Values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6: Subsetting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Vectors</a:t>
            </a:r>
            <a:endParaRPr lang="de-DE" sz="3200" b="1" dirty="0">
              <a:solidFill>
                <a:srgbClr val="99195E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7: Matrices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Data Frames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8: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Logic</a:t>
            </a:r>
            <a:endParaRPr lang="de-DE" sz="3200" b="1" dirty="0">
              <a:solidFill>
                <a:srgbClr val="99195E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9: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Functions</a:t>
            </a:r>
            <a:endParaRPr lang="de-DE" sz="3200" b="1" dirty="0">
              <a:solidFill>
                <a:srgbClr val="99195E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10: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lapply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sapply</a:t>
            </a:r>
            <a:endParaRPr lang="de-DE" sz="3200" b="1" dirty="0">
              <a:solidFill>
                <a:srgbClr val="99195E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11: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vapply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tapply</a:t>
            </a:r>
            <a:endParaRPr lang="de-DE" sz="3200" b="1" dirty="0">
              <a:solidFill>
                <a:srgbClr val="99195E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12: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Looking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at Data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13: Simulation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14: Dates </a:t>
            </a:r>
            <a:r>
              <a:rPr lang="de-DE" sz="3200" b="1" dirty="0" err="1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 Times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99195E"/>
                </a:solidFill>
                <a:latin typeface="Courier New" charset="0"/>
                <a:ea typeface="Courier New" charset="0"/>
                <a:cs typeface="Courier New" charset="0"/>
              </a:rPr>
              <a:t>15: Base Graphics</a:t>
            </a:r>
            <a:endParaRPr lang="de-DE" sz="32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1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A97F8-D33A-6148-9C84-4A4BC1E537C2}"/>
              </a:ext>
            </a:extLst>
          </p:cNvPr>
          <p:cNvSpPr txBox="1">
            <a:spLocks/>
          </p:cNvSpPr>
          <p:nvPr/>
        </p:nvSpPr>
        <p:spPr>
          <a:xfrm>
            <a:off x="0" y="863600"/>
            <a:ext cx="7044267" cy="20997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That's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job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well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done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You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nailed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it!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Good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job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You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are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amazing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You're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best</a:t>
            </a:r>
            <a:r>
              <a:rPr lang="de-DE" sz="3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484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A8FE-3614-9A45-B810-3AE6ACAB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Where I have used swirl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B07E2-FC4B-0345-A142-1C43CC2B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Birmingham Statistics for Linguists Summer School:</a:t>
            </a:r>
          </a:p>
          <a:p>
            <a:pPr marL="0" indent="0">
              <a:buNone/>
            </a:pPr>
            <a:r>
              <a:rPr lang="en-US" dirty="0"/>
              <a:t>email sent to participants prior to the summer school,</a:t>
            </a:r>
            <a:br>
              <a:rPr lang="en-US" dirty="0"/>
            </a:br>
            <a:r>
              <a:rPr lang="en-US" dirty="0"/>
              <a:t>     </a:t>
            </a:r>
            <a:r>
              <a:rPr lang="en-US"/>
              <a:t>“outsourcing” </a:t>
            </a:r>
            <a:r>
              <a:rPr lang="en-US" dirty="0"/>
              <a:t>basic </a:t>
            </a:r>
            <a:r>
              <a:rPr lang="en-US"/>
              <a:t>R education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Teaching our undergraduates:</a:t>
            </a:r>
          </a:p>
          <a:p>
            <a:pPr marL="0" indent="0">
              <a:buNone/>
            </a:pPr>
            <a:r>
              <a:rPr lang="en-US" dirty="0"/>
              <a:t>introduction in week 3 after initial guided R exercises</a:t>
            </a:r>
          </a:p>
        </p:txBody>
      </p:sp>
    </p:spTree>
    <p:extLst>
      <p:ext uri="{BB962C8B-B14F-4D97-AF65-F5344CB8AC3E}">
        <p14:creationId xmlns:p14="http://schemas.microsoft.com/office/powerpoint/2010/main" val="273446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204</Words>
  <Application>Microsoft Macintosh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Where I have used swirl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</dc:creator>
  <cp:lastModifiedBy>Bodo</cp:lastModifiedBy>
  <cp:revision>2</cp:revision>
  <dcterms:created xsi:type="dcterms:W3CDTF">2020-01-20T22:22:47Z</dcterms:created>
  <dcterms:modified xsi:type="dcterms:W3CDTF">2020-01-20T22:40:02Z</dcterms:modified>
</cp:coreProperties>
</file>